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132EA9E-25F5-4DB5-2D7A-4F838CD4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5761482" cy="201391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31626"/>
            <a:ext cx="2856918" cy="18080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554" y="3231626"/>
            <a:ext cx="2790927" cy="1808000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429310" y="2350919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16" y="3231626"/>
            <a:ext cx="1828883" cy="180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509557" y="3030071"/>
            <a:ext cx="1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/>
          <p:nvPr/>
        </p:nvCxnSpPr>
        <p:spPr>
          <a:xfrm flipV="1">
            <a:off x="6481481" y="3030071"/>
            <a:ext cx="358590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6C71AE-7527-3285-8704-E0649272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19928"/>
            <a:ext cx="4580990" cy="2373615"/>
          </a:xfrm>
          <a:prstGeom prst="rect">
            <a:avLst/>
          </a:prstGeom>
        </p:spPr>
      </p:pic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00" y="3130930"/>
            <a:ext cx="5241007" cy="1862613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348753" y="2976283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446494" y="2814917"/>
            <a:ext cx="194400" cy="21514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complex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804</Words>
  <Application>Microsoft Macintosh PowerPoint</Application>
  <PresentationFormat>Presentazione su schermo 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Comfortaa</vt:lpstr>
      <vt:lpstr>Fjalla One</vt:lpstr>
      <vt:lpstr>Arial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211</cp:revision>
  <dcterms:modified xsi:type="dcterms:W3CDTF">2023-01-05T12:33:27Z</dcterms:modified>
</cp:coreProperties>
</file>